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9"/>
    <p:restoredTop sz="94629"/>
  </p:normalViewPr>
  <p:slideViewPr>
    <p:cSldViewPr snapToGrid="0" snapToObjects="1">
      <p:cViewPr varScale="1">
        <p:scale>
          <a:sx n="108" d="100"/>
          <a:sy n="108" d="100"/>
        </p:scale>
        <p:origin x="15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1A5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1A5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8B310-26AC-5342-9B11-460467E0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980113"/>
            <a:ext cx="2133600" cy="365125"/>
          </a:xfrm>
        </p:spPr>
        <p:txBody>
          <a:bodyPr/>
          <a:lstStyle>
            <a:lvl1pPr>
              <a:defRPr>
                <a:solidFill>
                  <a:srgbClr val="001A52"/>
                </a:solidFill>
              </a:defRPr>
            </a:lvl1pPr>
          </a:lstStyle>
          <a:p>
            <a:pPr>
              <a:defRPr/>
            </a:pPr>
            <a:fld id="{51C685BC-A05D-FD4E-92D9-D49D92442109}" type="datetimeFigureOut">
              <a:rPr lang="en-US" altLang="en-US"/>
              <a:pPr>
                <a:defRPr/>
              </a:pPr>
              <a:t>11/17/19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A9783-4971-C943-8DCF-E28555CE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980113"/>
            <a:ext cx="2895600" cy="365125"/>
          </a:xfrm>
        </p:spPr>
        <p:txBody>
          <a:bodyPr/>
          <a:lstStyle>
            <a:lvl1pPr>
              <a:defRPr>
                <a:solidFill>
                  <a:srgbClr val="001A5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B072F-8DB5-0940-8EF1-4BA03812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980113"/>
            <a:ext cx="2133600" cy="365125"/>
          </a:xfrm>
        </p:spPr>
        <p:txBody>
          <a:bodyPr/>
          <a:lstStyle>
            <a:lvl1pPr>
              <a:defRPr>
                <a:solidFill>
                  <a:srgbClr val="001A52"/>
                </a:solidFill>
              </a:defRPr>
            </a:lvl1pPr>
          </a:lstStyle>
          <a:p>
            <a:pPr>
              <a:defRPr/>
            </a:pPr>
            <a:fld id="{C3C8F873-4280-FA4E-9D98-6FB05CBD6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37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3272"/>
            <a:ext cx="8229600" cy="564477"/>
          </a:xfrm>
        </p:spPr>
        <p:txBody>
          <a:bodyPr/>
          <a:lstStyle>
            <a:lvl1pPr>
              <a:defRPr sz="3600">
                <a:solidFill>
                  <a:srgbClr val="001A5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2389"/>
            <a:ext cx="8229600" cy="4121961"/>
          </a:xfrm>
        </p:spPr>
        <p:txBody>
          <a:bodyPr/>
          <a:lstStyle>
            <a:lvl1pPr>
              <a:defRPr>
                <a:solidFill>
                  <a:srgbClr val="001A5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1A52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1A52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1A52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1A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439B5-3082-9E42-B84D-B9294086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964238"/>
            <a:ext cx="2133600" cy="365125"/>
          </a:xfrm>
        </p:spPr>
        <p:txBody>
          <a:bodyPr/>
          <a:lstStyle>
            <a:lvl1pPr>
              <a:defRPr>
                <a:solidFill>
                  <a:srgbClr val="001A5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5712EE-FDC8-B246-B5BA-A362550C7012}" type="datetimeFigureOut">
              <a:rPr lang="en-US" altLang="en-US"/>
              <a:pPr>
                <a:defRPr/>
              </a:pPr>
              <a:t>11/17/19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A21B7-226E-4F48-AA13-0D538EAE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964238"/>
            <a:ext cx="2895600" cy="365125"/>
          </a:xfrm>
        </p:spPr>
        <p:txBody>
          <a:bodyPr/>
          <a:lstStyle>
            <a:lvl1pPr>
              <a:defRPr>
                <a:solidFill>
                  <a:srgbClr val="001A5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56C0A-0C55-4243-B5AB-5E34B864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964238"/>
            <a:ext cx="2133600" cy="365125"/>
          </a:xfrm>
        </p:spPr>
        <p:txBody>
          <a:bodyPr/>
          <a:lstStyle>
            <a:lvl1pPr>
              <a:defRPr>
                <a:solidFill>
                  <a:srgbClr val="001A5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BACF6E-70FF-5146-9437-FAFF5E919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12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D830D8F-790E-0046-9702-D7557CDCCB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CEF2B58-5346-2B4D-ACBF-3107A6154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4C515-ECBC-6947-82D6-C52B5022F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69B1F7-CD2F-2048-BB57-2EEE3D0F1202}" type="datetimeFigureOut">
              <a:rPr lang="en-US" altLang="en-US"/>
              <a:pPr>
                <a:defRPr/>
              </a:pPr>
              <a:t>11/17/19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F3671-5F2E-C64D-8815-207E68410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A933E-B795-B94A-9081-653596BAF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615FF8-318E-C443-8924-ABEC3091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3">
            <a:extLst>
              <a:ext uri="{FF2B5EF4-FFF2-40B4-BE49-F238E27FC236}">
                <a16:creationId xmlns:a16="http://schemas.microsoft.com/office/drawing/2014/main" id="{3473961B-654A-3A49-A630-F34E6FE09C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5E4C32E5-CFD0-974B-BF5F-C4A281DB1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2551113"/>
            <a:ext cx="794861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Virtual Fencing System experiment: Testing the response of sheep on various audio signals</a:t>
            </a:r>
            <a:endParaRPr lang="en-GB" altLang="en-US" sz="28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altLang="en-US" sz="18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Author: Natasa Kleanthous</a:t>
            </a:r>
            <a:endParaRPr lang="en-GB" altLang="en-US" sz="16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Director of Studies: Prof. Abir Hussain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Supervisors: Dr. Jenny Sneddon, Prof. Andy Shaw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External Advisor: Dr. Alex Mason</a:t>
            </a:r>
            <a:endParaRPr lang="en-GB" altLang="en-US" sz="16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Department: Computer Science</a:t>
            </a:r>
            <a:endParaRPr lang="en-GB" altLang="en-US" sz="16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2059EF5C-32C0-7241-9F64-8EED0AF68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533" y="223013"/>
            <a:ext cx="5933704" cy="7746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B1ACC-FF95-454E-A622-2009C7B7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71" y="1083963"/>
            <a:ext cx="3993358" cy="872300"/>
          </a:xfrm>
          <a:ln>
            <a:noFill/>
          </a:ln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What? </a:t>
            </a:r>
            <a:endParaRPr lang="en-US" sz="31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59DED-AC27-1B49-BCFF-2F1F3FD14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72" y="1933005"/>
            <a:ext cx="3993357" cy="149520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virtual fencing system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physical barriers and replace them with “virtual” barriers</a:t>
            </a:r>
          </a:p>
          <a:p>
            <a:pPr marL="0" indent="0"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herd of sheep standing on top of a lush green field&#10;&#10;Description automatically generated">
            <a:extLst>
              <a:ext uri="{FF2B5EF4-FFF2-40B4-BE49-F238E27FC236}">
                <a16:creationId xmlns:a16="http://schemas.microsoft.com/office/drawing/2014/main" id="{12766667-C0BD-184C-99F9-2C9A986B9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6" t="6935" r="22843" b="-2"/>
          <a:stretch/>
        </p:blipFill>
        <p:spPr>
          <a:xfrm>
            <a:off x="4474766" y="0"/>
            <a:ext cx="4669234" cy="6380925"/>
          </a:xfrm>
          <a:custGeom>
            <a:avLst/>
            <a:gdLst>
              <a:gd name="connsiteX0" fmla="*/ 13187 w 5620032"/>
              <a:gd name="connsiteY0" fmla="*/ 0 h 6856412"/>
              <a:gd name="connsiteX1" fmla="*/ 5620032 w 5620032"/>
              <a:gd name="connsiteY1" fmla="*/ 0 h 6856412"/>
              <a:gd name="connsiteX2" fmla="*/ 5620032 w 5620032"/>
              <a:gd name="connsiteY2" fmla="*/ 6856412 h 6856412"/>
              <a:gd name="connsiteX3" fmla="*/ 0 w 5620032"/>
              <a:gd name="connsiteY3" fmla="*/ 6856412 h 6856412"/>
              <a:gd name="connsiteX4" fmla="*/ 64318 w 5620032"/>
              <a:gd name="connsiteY4" fmla="*/ 6298274 h 6856412"/>
              <a:gd name="connsiteX5" fmla="*/ 97152 w 5620032"/>
              <a:gd name="connsiteY5" fmla="*/ 2276000 h 6856412"/>
              <a:gd name="connsiteX6" fmla="*/ 6154 w 5620032"/>
              <a:gd name="connsiteY6" fmla="*/ 541737 h 68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ED3FCD1-8A63-3C4F-B851-00D8D9C5E11D}"/>
              </a:ext>
            </a:extLst>
          </p:cNvPr>
          <p:cNvSpPr txBox="1">
            <a:spLocks/>
          </p:cNvSpPr>
          <p:nvPr/>
        </p:nvSpPr>
        <p:spPr bwMode="auto">
          <a:xfrm>
            <a:off x="286971" y="3430462"/>
            <a:ext cx="3993358" cy="8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1A52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  <a:endParaRPr lang="en-US" sz="3100" dirty="0">
              <a:latin typeface="+mn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74CEC8-9407-5A4D-B0ED-50AC3FC37C89}"/>
              </a:ext>
            </a:extLst>
          </p:cNvPr>
          <p:cNvSpPr txBox="1">
            <a:spLocks/>
          </p:cNvSpPr>
          <p:nvPr/>
        </p:nvSpPr>
        <p:spPr bwMode="auto">
          <a:xfrm>
            <a:off x="286972" y="4300507"/>
            <a:ext cx="3993357" cy="187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001A52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001A52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1A52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001A52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001A52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biodiversity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overgrazing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soil erosion and water pollution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8FB937BD-8751-394B-B4BC-B7C57650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04" y="1071009"/>
            <a:ext cx="4790327" cy="99417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How? </a:t>
            </a: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8281" y="0"/>
            <a:ext cx="3855718" cy="2984956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A herd of sheep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A2F53EC0-8C84-CA49-9106-44D87CF05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2" r="5373" b="-3"/>
          <a:stretch/>
        </p:blipFill>
        <p:spPr>
          <a:xfrm>
            <a:off x="4963084" y="-31522"/>
            <a:ext cx="4177101" cy="3199234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C7B7210-707A-5144-8F74-FF7471452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22" y="2065181"/>
            <a:ext cx="4786993" cy="3590647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the response of the animals on the acoustic cues: which sounds restrict them access to an attractant?</a:t>
            </a:r>
          </a:p>
          <a:p>
            <a:pPr>
              <a:defRPr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Hebridean sheep were used in the pilot experiment</a:t>
            </a:r>
          </a:p>
          <a:p>
            <a:pPr>
              <a:defRPr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Frequencies between 200 Hz – 17000 Hz</a:t>
            </a:r>
          </a:p>
          <a:p>
            <a:pPr>
              <a:defRPr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sound cue was emitted manually from the laptop to the speakers when the animal was approaching the attractant</a:t>
            </a: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6460" y="4253842"/>
            <a:ext cx="3177537" cy="2604157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picture containing grass, animal, mammal, outdoor&#10;&#10;Description automatically generated">
            <a:extLst>
              <a:ext uri="{FF2B5EF4-FFF2-40B4-BE49-F238E27FC236}">
                <a16:creationId xmlns:a16="http://schemas.microsoft.com/office/drawing/2014/main" id="{B849D555-33BC-8941-A930-04314B1EF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13" b="3"/>
          <a:stretch/>
        </p:blipFill>
        <p:spPr>
          <a:xfrm>
            <a:off x="5288281" y="3669783"/>
            <a:ext cx="3931682" cy="3188208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6146" name="Bluetooth stereo speakers, (b) dismantled speakers enclosed in an ABS box, (c) ABS box to be mounted on a halter">
            <a:extLst>
              <a:ext uri="{FF2B5EF4-FFF2-40B4-BE49-F238E27FC236}">
                <a16:creationId xmlns:a16="http://schemas.microsoft.com/office/drawing/2014/main" id="{8B49DB70-F98B-0940-851C-CC039D52B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7769225"/>
            <a:ext cx="104028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AutoNum type="alphaLcParenBoth"/>
            </a:pPr>
            <a:r>
              <a:rPr lang="en-US" altLang="en-US" sz="1900">
                <a:latin typeface="Arial" panose="020B0604020202020204" pitchFamily="34" charset="0"/>
              </a:rPr>
              <a:t> Bluetooth stereo speakers, (b) dismantled speakers enclosed in an ABS box, (c) ABS box to be mounted on a halter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E8AEB0B3-E286-9D4D-9128-CD4E12048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3688"/>
            <a:ext cx="8229600" cy="564477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Times" pitchFamily="2" charset="0"/>
                <a:cs typeface="Arial" panose="020B0604020202020204" pitchFamily="34" charset="0"/>
              </a:rPr>
              <a:t>Preliminary results and 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4A3EE-F686-084C-A711-50933817F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3221"/>
            <a:ext cx="8229600" cy="2790571"/>
          </a:xfrm>
        </p:spPr>
        <p:txBody>
          <a:bodyPr/>
          <a:lstStyle/>
          <a:p>
            <a:pPr marL="285750" indent="-285750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frequencies can cause the desired reaction (ex.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17000 Hz with 86.67%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success)</a:t>
            </a:r>
          </a:p>
          <a:p>
            <a:pPr marL="285750" indent="-285750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noise was 95% successful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 it caused stress to the animals</a:t>
            </a:r>
          </a:p>
          <a:p>
            <a:pPr marL="285750" indent="-285750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animals’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temperament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important: timid animals are easier to be trained in comparison to stronger animals in character</a:t>
            </a:r>
          </a:p>
          <a:p>
            <a:pPr marL="285750" indent="-285750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experiment will use a larger cohort of animals with focus on frequencies higher or equal to 17000 Hz</a:t>
            </a:r>
          </a:p>
          <a:p>
            <a:pPr marL="285750" indent="-285750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noise will be emitted only when necessary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b00be98-e13f-4ba5-b286-d77a464599c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245</Words>
  <Application>Microsoft Macintosh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</vt:lpstr>
      <vt:lpstr>Times New Roman</vt:lpstr>
      <vt:lpstr>Office Theme</vt:lpstr>
      <vt:lpstr>PowerPoint Presentation</vt:lpstr>
      <vt:lpstr>What? </vt:lpstr>
      <vt:lpstr>How? </vt:lpstr>
      <vt:lpstr>Preliminary results and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Orphanidou, Natasa</dc:creator>
  <cp:lastModifiedBy>Natasa Orphanidou</cp:lastModifiedBy>
  <cp:revision>6</cp:revision>
  <dcterms:created xsi:type="dcterms:W3CDTF">2019-05-14T21:37:53Z</dcterms:created>
  <dcterms:modified xsi:type="dcterms:W3CDTF">2019-11-17T17:42:43Z</dcterms:modified>
</cp:coreProperties>
</file>